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"/>
  </p:notesMasterIdLst>
  <p:sldIdLst>
    <p:sldId id="256" r:id="rId3"/>
  </p:sldIdLst>
  <p:sldSz cx="34290000" cy="41910000"/>
  <p:notesSz cx="6858000" cy="90281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00">
          <p15:clr>
            <a:srgbClr val="000000"/>
          </p15:clr>
        </p15:guide>
        <p15:guide id="2" pos="1080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612" y="-2826"/>
      </p:cViewPr>
      <p:guideLst>
        <p:guide orient="horz" pos="13200"/>
        <p:guide pos="10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Bruna" userId="4d62eac74eec4d3b" providerId="LiveId" clId="{6D3ACE3E-67E1-4A32-8784-6B923B2FA87E}"/>
    <pc:docChg chg="modSld">
      <pc:chgData name="Bruna Bruna" userId="4d62eac74eec4d3b" providerId="LiveId" clId="{6D3ACE3E-67E1-4A32-8784-6B923B2FA87E}" dt="2023-07-28T01:34:43.862" v="12" actId="14100"/>
      <pc:docMkLst>
        <pc:docMk/>
      </pc:docMkLst>
      <pc:sldChg chg="modSp mod">
        <pc:chgData name="Bruna Bruna" userId="4d62eac74eec4d3b" providerId="LiveId" clId="{6D3ACE3E-67E1-4A32-8784-6B923B2FA87E}" dt="2023-07-28T01:34:43.862" v="12" actId="14100"/>
        <pc:sldMkLst>
          <pc:docMk/>
          <pc:sldMk cId="0" sldId="256"/>
        </pc:sldMkLst>
        <pc:spChg chg="mod">
          <ac:chgData name="Bruna Bruna" userId="4d62eac74eec4d3b" providerId="LiveId" clId="{6D3ACE3E-67E1-4A32-8784-6B923B2FA87E}" dt="2023-07-28T01:33:34.229" v="1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4:24.166" v="10" actId="1410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4:02.540" v="5" actId="14100"/>
          <ac:spMkLst>
            <pc:docMk/>
            <pc:sldMk cId="0" sldId="256"/>
            <ac:spMk id="29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3:27.623" v="0" actId="14100"/>
          <ac:spMkLst>
            <pc:docMk/>
            <pc:sldMk cId="0" sldId="256"/>
            <ac:spMk id="31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3:44.531" v="3" actId="1410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4:24.166" v="10" actId="14100"/>
          <ac:spMkLst>
            <pc:docMk/>
            <pc:sldMk cId="0" sldId="256"/>
            <ac:spMk id="99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4:43.862" v="12" actId="14100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4:31.534" v="11" actId="14100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4:08.990" v="8" actId="1036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Bruna Bruna" userId="4d62eac74eec4d3b" providerId="LiveId" clId="{6D3ACE3E-67E1-4A32-8784-6B923B2FA87E}" dt="2023-07-28T01:33:44.531" v="3" actId="14100"/>
          <ac:spMkLst>
            <pc:docMk/>
            <pc:sldMk cId="0" sldId="256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44700" y="677862"/>
            <a:ext cx="2768600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6358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2044700" y="677863"/>
            <a:ext cx="2768600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287837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/>
          </a:p>
        </p:txBody>
      </p:sp>
      <p:sp>
        <p:nvSpPr>
          <p:cNvPr id="97" name="Shape 97"/>
          <p:cNvSpPr txBox="1"/>
          <p:nvPr/>
        </p:nvSpPr>
        <p:spPr>
          <a:xfrm>
            <a:off x="3884612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</a:pPr>
            <a:fld id="{00000000-1234-1234-1234-123412341234}" type="slidenum">
              <a:rPr lang="en-US"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28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708275" y="26930350"/>
            <a:ext cx="29146500" cy="83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708275" y="17762538"/>
            <a:ext cx="29146500" cy="916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570162" y="12104687"/>
            <a:ext cx="29149675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2571750" y="13019088"/>
            <a:ext cx="29146500" cy="898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5143500" y="23749000"/>
            <a:ext cx="24003001" cy="107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11312526" y="16844962"/>
            <a:ext cx="33527999" cy="728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-3338512" y="9632950"/>
            <a:ext cx="33527999" cy="2171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4571206" y="10103643"/>
            <a:ext cx="25147588" cy="291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721475" y="29337000"/>
            <a:ext cx="20573999" cy="34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6721475" y="3744913"/>
            <a:ext cx="20573999" cy="25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21475" y="32800925"/>
            <a:ext cx="20573999" cy="49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14500" y="1668463"/>
            <a:ext cx="11280775" cy="710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3406438" y="1668463"/>
            <a:ext cx="19169063" cy="3576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1714500" y="8769350"/>
            <a:ext cx="11280775" cy="2866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14500" y="1677988"/>
            <a:ext cx="30860999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714500" y="9380538"/>
            <a:ext cx="15151101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714500" y="13290550"/>
            <a:ext cx="15151101" cy="2414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17419638" y="9380538"/>
            <a:ext cx="15155861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17419638" y="13290550"/>
            <a:ext cx="15155861" cy="2414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570163" y="12104688"/>
            <a:ext cx="14498637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7221200" y="12104688"/>
            <a:ext cx="14498639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570162" y="12104687"/>
            <a:ext cx="29149675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570162" y="3724275"/>
            <a:ext cx="29149675" cy="6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570162" y="12104687"/>
            <a:ext cx="29149675" cy="251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570162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1715750" y="38185725"/>
            <a:ext cx="10858500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4572913" y="38185725"/>
            <a:ext cx="7146925" cy="27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1553265" y="11169889"/>
            <a:ext cx="14376565" cy="564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algn="just" eaLnBrk="1" hangingPunct="1"/>
            <a:r>
              <a:rPr lang="pt-B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introdução deve justificar o problema estudado de forma clara familiarizando o leitor sobre o assunto a ser abordado.</a:t>
            </a:r>
          </a:p>
          <a:p>
            <a:pPr algn="just" eaLnBrk="1" hangingPunct="1"/>
            <a:endParaRPr lang="pt-BR" sz="3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autores </a:t>
            </a:r>
            <a:r>
              <a:rPr lang="pt-BR" alt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 incluir imagens no banner se desejarem.</a:t>
            </a:r>
          </a:p>
          <a:p>
            <a:pPr algn="just" eaLnBrk="1" hangingPunct="1"/>
            <a:endParaRPr lang="pt-BR" alt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alt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banner pode ser personalizado com imagem de fundo se os autores julgarem necessário. Entretanto a cor das caixas de seções não deve ser alterado.</a:t>
            </a:r>
          </a:p>
          <a:p>
            <a:pPr lvl="0" algn="just"/>
            <a:endParaRPr sz="3800" b="0" i="0" u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727063" y="6665133"/>
            <a:ext cx="318294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ahoma"/>
              <a:buNone/>
            </a:pPr>
            <a:endParaRPr sz="4100" b="1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chemeClr val="dk1"/>
              </a:buClr>
              <a:buSzPts val="4100"/>
            </a:pPr>
            <a:r>
              <a:rPr lang="pt-BR" sz="4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 dos autores em negrito, separados por ponto e </a:t>
            </a:r>
            <a:r>
              <a:rPr lang="pt-BR" sz="4200" b="1" u="sng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vígula</a:t>
            </a:r>
            <a:r>
              <a:rPr lang="pt-BR" sz="4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4200" b="1" u="sng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4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42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SILVA, M.X.Z.A</a:t>
            </a:r>
            <a:r>
              <a:rPr lang="pt-BR" sz="4200" b="1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4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BEZERRA, A.B.C.</a:t>
            </a:r>
            <a:r>
              <a:rPr lang="pt-BR" sz="4200" b="1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4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ahoma"/>
              <a:buNone/>
            </a:pPr>
            <a:r>
              <a:rPr lang="en-US" sz="41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n-US" dirty="0"/>
          </a:p>
        </p:txBody>
      </p:sp>
      <p:sp>
        <p:nvSpPr>
          <p:cNvPr id="105" name="Shape 105"/>
          <p:cNvSpPr txBox="1"/>
          <p:nvPr/>
        </p:nvSpPr>
        <p:spPr>
          <a:xfrm>
            <a:off x="1464366" y="9049920"/>
            <a:ext cx="14478723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i="0" u="none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INTRODUÇÃO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190412" y="24191913"/>
            <a:ext cx="102997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ahoma"/>
              <a:buNone/>
            </a:pPr>
            <a:r>
              <a:rPr lang="en-US" sz="31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324100" y="38506549"/>
            <a:ext cx="30014862" cy="15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ahoma"/>
              <a:buNone/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(OBS.: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Aqui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deve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ser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inserido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o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nome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da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Instituição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Programa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e email do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autor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correspondente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sublinhado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para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contato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</a:t>
            </a: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Ex.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aseline="30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</a:t>
            </a:r>
            <a:r>
              <a:rPr lang="pt-BR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 ou Laboratório de Execução, Nome da Universidade, Cidade, Sigla do Estado; e-mail</a:t>
            </a:r>
            <a:endParaRPr lang="pt-B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kern="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Departamento ou Laboratório, nome da Universidade, Cidade, Sigla do estado</a:t>
            </a:r>
            <a:endParaRPr lang="pt-BR" sz="3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ahoma"/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endParaRPr sz="32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6641763" y="20178713"/>
            <a:ext cx="34290001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570555" y="18737653"/>
            <a:ext cx="14372534" cy="164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lvl="0" algn="just">
              <a:buSzPts val="4000"/>
            </a:pPr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claramente o objetivo geral do estudo, de forma clara e concisa. </a:t>
            </a:r>
          </a:p>
          <a:p>
            <a:pPr lvl="0" algn="just">
              <a:buSzPts val="4000"/>
            </a:pP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SzPts val="4000"/>
            </a:pPr>
            <a:r>
              <a:rPr lang="pt-BR" alt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>
              <a:buSzPts val="4000"/>
            </a:pPr>
            <a:endParaRPr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2176125" y="12901612"/>
            <a:ext cx="282257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Shape 114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 txBox="1"/>
          <p:nvPr/>
        </p:nvSpPr>
        <p:spPr>
          <a:xfrm>
            <a:off x="17111663" y="-1746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970613" y="5178888"/>
            <a:ext cx="213423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ahoma"/>
              <a:buNone/>
            </a:pPr>
            <a:r>
              <a:rPr lang="en-US" sz="5400" b="1" i="0" u="none" dirty="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TÍTULO </a:t>
            </a:r>
            <a:r>
              <a:rPr lang="en-US" sz="5400" b="1" dirty="0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DO TRABALHO</a:t>
            </a:r>
            <a:endParaRPr sz="5400" b="1" i="0" u="none" dirty="0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1620780" y="24550540"/>
            <a:ext cx="14305019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lvl="0" algn="just">
              <a:buClr>
                <a:schemeClr val="dk1"/>
              </a:buClr>
              <a:buSzPts val="4000"/>
            </a:pPr>
            <a:r>
              <a:rPr lang="pt-BR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seção deve conter as informações essenciais do caso em questão. Pode ser relacionada a um único caso de interesse científico, ou descrição de vários casos similares. </a:t>
            </a: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buClr>
                <a:schemeClr val="dk1"/>
              </a:buClr>
              <a:buSzPts val="4000"/>
            </a:pP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buClr>
                <a:schemeClr val="dk1"/>
              </a:buClr>
              <a:buSzPts val="4000"/>
            </a:pPr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autores podem incluir tabelas e figuras.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8008508" y="19857728"/>
            <a:ext cx="14547955" cy="132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 eaLnBrk="1" hangingPunct="1"/>
            <a:r>
              <a:rPr lang="pt-B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referências devem ser listadas apenas os trabalhos mencionados no texto em ordem alfabética (ABNT: 6023: 2018).</a:t>
            </a: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368800" y="942838"/>
            <a:ext cx="7807325" cy="3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</a:rPr>
              <a:t>LOGO DA INSTITUIÇÃO EM QUE O EXPOSITOR ESTÁ VINCULADO </a:t>
            </a:r>
            <a:endParaRPr sz="4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Shape 109"/>
          <p:cNvSpPr txBox="1"/>
          <p:nvPr/>
        </p:nvSpPr>
        <p:spPr>
          <a:xfrm>
            <a:off x="18098701" y="11106420"/>
            <a:ext cx="14457762" cy="16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algn="just"/>
            <a:r>
              <a:rPr lang="pt-B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conclusão deve ser elaborada, em frases curtas, claras e conexas, com base nos objetivos e resultados do Resumo Expandido, conectando os pontos de discussão do tema, apresentando o trajeto e revelando até que ponto a pesquisa chegou. </a:t>
            </a:r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hape 105"/>
          <p:cNvSpPr txBox="1"/>
          <p:nvPr/>
        </p:nvSpPr>
        <p:spPr>
          <a:xfrm>
            <a:off x="1656454" y="16598713"/>
            <a:ext cx="14269345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i="0" u="none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OBJETIVO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hape 105"/>
          <p:cNvSpPr txBox="1"/>
          <p:nvPr/>
        </p:nvSpPr>
        <p:spPr>
          <a:xfrm>
            <a:off x="1553266" y="22760563"/>
            <a:ext cx="14372534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DESCRIÇÃO DO CASO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Shape 105"/>
          <p:cNvSpPr txBox="1"/>
          <p:nvPr/>
        </p:nvSpPr>
        <p:spPr>
          <a:xfrm>
            <a:off x="17856109" y="9390597"/>
            <a:ext cx="14700354" cy="136683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r>
              <a:rPr lang="en-US" sz="4800" b="1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CONCLUSÃO</a:t>
            </a:r>
            <a:endParaRPr sz="48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Shape 105"/>
          <p:cNvSpPr txBox="1"/>
          <p:nvPr/>
        </p:nvSpPr>
        <p:spPr>
          <a:xfrm>
            <a:off x="18008509" y="17888004"/>
            <a:ext cx="14547954" cy="124257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lvl="0" algn="ctr">
              <a:buClr>
                <a:schemeClr val="dk1"/>
              </a:buClr>
              <a:buSzPts val="4300"/>
            </a:pPr>
            <a:r>
              <a:rPr lang="en-US" sz="4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REFERÊNCIAS</a:t>
            </a:r>
            <a:endParaRPr lang="en-US" sz="1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Shape 105"/>
          <p:cNvSpPr txBox="1"/>
          <p:nvPr/>
        </p:nvSpPr>
        <p:spPr>
          <a:xfrm>
            <a:off x="-1" y="0"/>
            <a:ext cx="34278827" cy="3511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endParaRPr sz="4800" dirty="0">
              <a:solidFill>
                <a:srgbClr val="F3F3F3"/>
              </a:solidFill>
              <a:latin typeface="+mj-lt"/>
            </a:endParaRPr>
          </a:p>
        </p:txBody>
      </p:sp>
      <p:sp>
        <p:nvSpPr>
          <p:cNvPr id="34" name="Shape 105"/>
          <p:cNvSpPr txBox="1"/>
          <p:nvPr/>
        </p:nvSpPr>
        <p:spPr>
          <a:xfrm>
            <a:off x="27689" y="41558827"/>
            <a:ext cx="34278827" cy="3511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ahoma"/>
              <a:buNone/>
            </a:pPr>
            <a:endParaRPr sz="4800" dirty="0">
              <a:solidFill>
                <a:srgbClr val="F3F3F3"/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FAD2E7-46F9-85D1-F634-450A14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2" b="21635"/>
          <a:stretch/>
        </p:blipFill>
        <p:spPr>
          <a:xfrm>
            <a:off x="23512172" y="810744"/>
            <a:ext cx="7807325" cy="43199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287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Calibri</vt:lpstr>
      <vt:lpstr>Tahoma</vt:lpstr>
      <vt:lpstr>Arial</vt:lpstr>
      <vt:lpstr>Estrutura padrão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Alves De Mendonça Cavalcante</dc:creator>
  <cp:lastModifiedBy>Bruna Bruna</cp:lastModifiedBy>
  <cp:revision>7</cp:revision>
  <dcterms:modified xsi:type="dcterms:W3CDTF">2023-07-28T01:34:49Z</dcterms:modified>
</cp:coreProperties>
</file>