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"/>
  </p:notesMasterIdLst>
  <p:sldIdLst>
    <p:sldId id="256" r:id="rId3"/>
  </p:sldIdLst>
  <p:sldSz cx="34290000" cy="41910000"/>
  <p:notesSz cx="6858000" cy="90281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200">
          <p15:clr>
            <a:srgbClr val="000000"/>
          </p15:clr>
        </p15:guide>
        <p15:guide id="2" pos="1080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" d="100"/>
          <a:sy n="19" d="100"/>
        </p:scale>
        <p:origin x="1290" y="30"/>
      </p:cViewPr>
      <p:guideLst>
        <p:guide orient="horz" pos="13200"/>
        <p:guide pos="10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Bruna" userId="4d62eac74eec4d3b" providerId="LiveId" clId="{EF58D643-3701-4F3E-BEC6-FC509A7A0322}"/>
    <pc:docChg chg="undo custSel modSld">
      <pc:chgData name="Bruna Bruna" userId="4d62eac74eec4d3b" providerId="LiveId" clId="{EF58D643-3701-4F3E-BEC6-FC509A7A0322}" dt="2023-07-28T01:33:01.611" v="186" actId="1036"/>
      <pc:docMkLst>
        <pc:docMk/>
      </pc:docMkLst>
      <pc:sldChg chg="modSp mod">
        <pc:chgData name="Bruna Bruna" userId="4d62eac74eec4d3b" providerId="LiveId" clId="{EF58D643-3701-4F3E-BEC6-FC509A7A0322}" dt="2023-07-28T01:33:01.611" v="186" actId="1036"/>
        <pc:sldMkLst>
          <pc:docMk/>
          <pc:sldMk cId="0" sldId="256"/>
        </pc:sldMkLst>
        <pc:spChg chg="mod">
          <ac:chgData name="Bruna Bruna" userId="4d62eac74eec4d3b" providerId="LiveId" clId="{EF58D643-3701-4F3E-BEC6-FC509A7A0322}" dt="2023-07-28T01:31:22.086" v="68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09.958" v="65" actId="14100"/>
          <ac:spMkLst>
            <pc:docMk/>
            <pc:sldMk cId="0" sldId="256"/>
            <ac:spMk id="28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39.952" v="71" actId="14100"/>
          <ac:spMkLst>
            <pc:docMk/>
            <pc:sldMk cId="0" sldId="256"/>
            <ac:spMk id="29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2:09.623" v="78" actId="14100"/>
          <ac:spMkLst>
            <pc:docMk/>
            <pc:sldMk cId="0" sldId="256"/>
            <ac:spMk id="30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16.588" v="67" actId="14100"/>
          <ac:spMkLst>
            <pc:docMk/>
            <pc:sldMk cId="0" sldId="256"/>
            <ac:spMk id="31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28.395" v="69" actId="14100"/>
          <ac:spMkLst>
            <pc:docMk/>
            <pc:sldMk cId="0" sldId="256"/>
            <ac:spMk id="32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2:01.888" v="77" actId="14100"/>
          <ac:spMkLst>
            <pc:docMk/>
            <pc:sldMk cId="0" sldId="256"/>
            <ac:spMk id="99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56.152" v="75" actId="14100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46.839" v="73" actId="14100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0:08.186" v="34" actId="14100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3:01.611" v="186" actId="1036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43.282" v="72" actId="14100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Bruna Bruna" userId="4d62eac74eec4d3b" providerId="LiveId" clId="{EF58D643-3701-4F3E-BEC6-FC509A7A0322}" dt="2023-07-28T01:31:33.155" v="70" actId="14100"/>
          <ac:spMkLst>
            <pc:docMk/>
            <pc:sldMk cId="0" sldId="256"/>
            <ac:spMk id="118" creationId="{00000000-0000-0000-0000-000000000000}"/>
          </ac:spMkLst>
        </pc:spChg>
        <pc:picChg chg="mod">
          <ac:chgData name="Bruna Bruna" userId="4d62eac74eec4d3b" providerId="LiveId" clId="{EF58D643-3701-4F3E-BEC6-FC509A7A0322}" dt="2023-07-28T01:32:50.332" v="163" actId="1035"/>
          <ac:picMkLst>
            <pc:docMk/>
            <pc:sldMk cId="0" sldId="256"/>
            <ac:picMk id="6" creationId="{E4FAD2E7-46F9-85D1-F634-450A1444F0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44700" y="677862"/>
            <a:ext cx="2768600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6358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2044700" y="677863"/>
            <a:ext cx="2768600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97" name="Shape 97"/>
          <p:cNvSpPr txBox="1"/>
          <p:nvPr/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</a:pPr>
            <a:fld id="{00000000-1234-1234-1234-123412341234}" type="slidenum">
              <a:rPr lang="en-US"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28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708275" y="26930350"/>
            <a:ext cx="29146500" cy="83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708275" y="17762538"/>
            <a:ext cx="29146500" cy="916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570162" y="12104687"/>
            <a:ext cx="29149675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2571750" y="13019088"/>
            <a:ext cx="29146500" cy="898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5143500" y="23749000"/>
            <a:ext cx="24003001" cy="107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11312526" y="16844962"/>
            <a:ext cx="33527999" cy="728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-3338512" y="9632950"/>
            <a:ext cx="33527999" cy="2171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4571206" y="10103643"/>
            <a:ext cx="25147588" cy="291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721475" y="29337000"/>
            <a:ext cx="20573999" cy="34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6721475" y="3744913"/>
            <a:ext cx="20573999" cy="25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21475" y="32800925"/>
            <a:ext cx="20573999" cy="49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14500" y="1668463"/>
            <a:ext cx="11280775" cy="710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3406438" y="1668463"/>
            <a:ext cx="19169063" cy="3576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1714500" y="8769350"/>
            <a:ext cx="11280775" cy="2866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14500" y="1677988"/>
            <a:ext cx="30860999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714500" y="9380538"/>
            <a:ext cx="15151101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714500" y="13290550"/>
            <a:ext cx="15151101" cy="2414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17419638" y="9380538"/>
            <a:ext cx="15155861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17419638" y="13290550"/>
            <a:ext cx="15155861" cy="2414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570163" y="12104688"/>
            <a:ext cx="14498637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7221200" y="12104688"/>
            <a:ext cx="14498639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570162" y="12104687"/>
            <a:ext cx="29149675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570162" y="12104687"/>
            <a:ext cx="29149675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1553265" y="11169889"/>
            <a:ext cx="14342371" cy="564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just" eaLnBrk="1" hangingPunct="1"/>
            <a:r>
              <a:rPr lang="pt-B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introdução deve justificar o problema estudado de forma clara familiarizando o leitor sobre o assunto a ser abordado.</a:t>
            </a:r>
          </a:p>
          <a:p>
            <a:pPr algn="just" eaLnBrk="1" hangingPunct="1"/>
            <a:endParaRPr lang="pt-BR" sz="3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autores </a:t>
            </a:r>
            <a:r>
              <a:rPr lang="pt-BR" alt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 incluir imagens no banner se desejarem.</a:t>
            </a:r>
          </a:p>
          <a:p>
            <a:pPr algn="just" eaLnBrk="1" hangingPunct="1"/>
            <a:endParaRPr lang="pt-BR" alt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pt-BR" alt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banner pode ser personalizado com imagem de fundo se os autores julgarem necessário. Entretanto a cor das caixas de seções não deve ser alterado.</a:t>
            </a:r>
          </a:p>
          <a:p>
            <a:pPr lvl="0" algn="just"/>
            <a:endParaRPr sz="3800" b="0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727063" y="6665132"/>
            <a:ext cx="318294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ahoma"/>
              <a:buNone/>
            </a:pPr>
            <a:endParaRPr sz="41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chemeClr val="dk1"/>
              </a:buClr>
              <a:buSzPts val="4100"/>
            </a:pPr>
            <a:r>
              <a:rPr lang="pt-BR" sz="4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 dos autores em negrito, separados por ponto e </a:t>
            </a:r>
            <a:r>
              <a:rPr lang="pt-BR" sz="4200" b="1" u="sng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vígula</a:t>
            </a:r>
            <a:r>
              <a:rPr lang="pt-BR" sz="4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4200" b="1" u="sng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sz="4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42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SILVA, M.X.Z.A</a:t>
            </a:r>
            <a:r>
              <a:rPr lang="pt-BR" sz="4200" b="1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4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BEZERRA, A.B.C.</a:t>
            </a:r>
            <a:r>
              <a:rPr lang="pt-BR" sz="4200" b="1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4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ahoma"/>
              <a:buNone/>
            </a:pPr>
            <a:r>
              <a:rPr lang="en-US" sz="41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dirty="0"/>
          </a:p>
        </p:txBody>
      </p:sp>
      <p:sp>
        <p:nvSpPr>
          <p:cNvPr id="105" name="Shape 105"/>
          <p:cNvSpPr txBox="1"/>
          <p:nvPr/>
        </p:nvSpPr>
        <p:spPr>
          <a:xfrm>
            <a:off x="1406076" y="9051013"/>
            <a:ext cx="14489561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i="0" u="none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INTRODUÇÃO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190412" y="24191913"/>
            <a:ext cx="102997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ahoma"/>
              <a:buNone/>
            </a:pPr>
            <a:r>
              <a:rPr lang="en-US" sz="31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324100" y="38506549"/>
            <a:ext cx="30014862" cy="15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ahoma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(OBS.: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Aqui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deve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ser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inserido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nome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da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Instituição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Programa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 email do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autor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correspondente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sublinhado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para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contato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</a:t>
            </a: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Ex.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aseline="30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</a:t>
            </a:r>
            <a:r>
              <a:rPr lang="pt-BR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Departamento ou Laboratório de Execução, Nome da Universidade, Cidade, Sigla do Estado; e-mail</a:t>
            </a:r>
            <a:endParaRPr lang="pt-B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kern="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Departamento ou Laboratório, nome da Universidade, Cidade, Sigla do estado</a:t>
            </a:r>
            <a:endParaRPr lang="pt-B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ahoma"/>
              <a:buNone/>
            </a:pP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endParaRPr sz="32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6641763" y="20178713"/>
            <a:ext cx="34290001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570555" y="18737653"/>
            <a:ext cx="14325082" cy="164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lvl="0" algn="just">
              <a:buSzPts val="4000"/>
            </a:pPr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claramente o objetivo geral do estudo, de forma clara e concisa. </a:t>
            </a:r>
          </a:p>
          <a:p>
            <a:pPr lvl="0" algn="just">
              <a:buSzPts val="4000"/>
            </a:pP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SzPts val="4000"/>
            </a:pPr>
            <a:r>
              <a:rPr lang="pt-BR" alt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just">
              <a:buSzPts val="4000"/>
            </a:pPr>
            <a:endParaRPr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2176125" y="12901612"/>
            <a:ext cx="2822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17638572" y="11321125"/>
            <a:ext cx="13757126" cy="219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 os principais resultados obtidos de forma clara e precisa, podendo utilizar tabelas, gráficos ou figuras. </a:t>
            </a:r>
          </a:p>
        </p:txBody>
      </p:sp>
      <p:sp>
        <p:nvSpPr>
          <p:cNvPr id="114" name="Shape 114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 txBox="1"/>
          <p:nvPr/>
        </p:nvSpPr>
        <p:spPr>
          <a:xfrm>
            <a:off x="17111663" y="-1746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021413" y="5331288"/>
            <a:ext cx="213423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ahoma"/>
              <a:buNone/>
            </a:pPr>
            <a:r>
              <a:rPr lang="en-US" sz="5400" b="1" i="0" u="none" dirty="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TÍTULO </a:t>
            </a:r>
            <a:r>
              <a:rPr lang="en-US" sz="5400" b="1" dirty="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DO TRABALHO      </a:t>
            </a:r>
            <a:endParaRPr sz="5400" b="1" i="0" u="none" dirty="0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620781" y="25272665"/>
            <a:ext cx="14274856" cy="2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4000"/>
            </a:pPr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 todos os procedimentos estritamente necessários para a realização da pesquisa (</a:t>
            </a:r>
            <a:r>
              <a:rPr lang="pt-BR" sz="3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Exs</a:t>
            </a:r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local, amostras, tratamento estatístico e demais aspectos que o autor considerar pertinentes). </a:t>
            </a:r>
            <a:endParaRPr lang="pt-BR" alt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buClr>
                <a:schemeClr val="dk1"/>
              </a:buClr>
              <a:buSzPts val="4000"/>
            </a:pP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7856108" y="35458550"/>
            <a:ext cx="14700353" cy="132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algn="just" eaLnBrk="1" hangingPunct="1"/>
            <a:r>
              <a:rPr lang="pt-B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referências devem ser listadas apenas os trabalhos mencionados no texto em ordem alfabética (ABNT: 6023: 2018).</a:t>
            </a: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368800" y="942838"/>
            <a:ext cx="7807325" cy="3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</a:rPr>
              <a:t>LOGO DA INSTITUIÇÃO EM QUE O EXPOSITOR ESTÁ VINCULADO </a:t>
            </a:r>
            <a:endParaRPr sz="4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Shape 109"/>
          <p:cNvSpPr txBox="1"/>
          <p:nvPr/>
        </p:nvSpPr>
        <p:spPr>
          <a:xfrm>
            <a:off x="17809217" y="18899430"/>
            <a:ext cx="14747246" cy="16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algn="just"/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conclusão deve ser elaborada, em frases curtas, claras e conexas, com base nos objetivos e resultados do Resumo Expandido, conectando os pontos de discussão do tema, apresentando o trajeto e revelando até que ponto a pesquisa chegou. </a:t>
            </a: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hape 105"/>
          <p:cNvSpPr txBox="1"/>
          <p:nvPr/>
        </p:nvSpPr>
        <p:spPr>
          <a:xfrm>
            <a:off x="1553266" y="16535885"/>
            <a:ext cx="14342371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i="0" u="none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OBJETIVO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hape 105"/>
          <p:cNvSpPr txBox="1"/>
          <p:nvPr/>
        </p:nvSpPr>
        <p:spPr>
          <a:xfrm>
            <a:off x="1553266" y="22758788"/>
            <a:ext cx="14342371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METODOLOGIA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hape 105"/>
          <p:cNvSpPr txBox="1"/>
          <p:nvPr/>
        </p:nvSpPr>
        <p:spPr>
          <a:xfrm>
            <a:off x="17662927" y="9101551"/>
            <a:ext cx="14893534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RESULTADOS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Shape 105"/>
          <p:cNvSpPr txBox="1"/>
          <p:nvPr/>
        </p:nvSpPr>
        <p:spPr>
          <a:xfrm>
            <a:off x="17809217" y="16578797"/>
            <a:ext cx="14747246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CONCLUSÃO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Shape 105"/>
          <p:cNvSpPr txBox="1"/>
          <p:nvPr/>
        </p:nvSpPr>
        <p:spPr>
          <a:xfrm>
            <a:off x="17856109" y="33426697"/>
            <a:ext cx="14700354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lvl="0" algn="ctr">
              <a:buClr>
                <a:schemeClr val="dk1"/>
              </a:buClr>
              <a:buSzPts val="4300"/>
            </a:pPr>
            <a:r>
              <a:rPr lang="en-US" sz="4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REFERÊNCIAS</a:t>
            </a:r>
            <a:endParaRPr lang="en-US" sz="1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Shape 105"/>
          <p:cNvSpPr txBox="1"/>
          <p:nvPr/>
        </p:nvSpPr>
        <p:spPr>
          <a:xfrm>
            <a:off x="-1" y="0"/>
            <a:ext cx="34278827" cy="3511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endParaRPr sz="4800" dirty="0">
              <a:solidFill>
                <a:srgbClr val="F3F3F3"/>
              </a:solidFill>
              <a:latin typeface="+mj-lt"/>
            </a:endParaRPr>
          </a:p>
        </p:txBody>
      </p:sp>
      <p:sp>
        <p:nvSpPr>
          <p:cNvPr id="34" name="Shape 105"/>
          <p:cNvSpPr txBox="1"/>
          <p:nvPr/>
        </p:nvSpPr>
        <p:spPr>
          <a:xfrm>
            <a:off x="27689" y="41558827"/>
            <a:ext cx="34278827" cy="3511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endParaRPr sz="4800" dirty="0">
              <a:solidFill>
                <a:srgbClr val="F3F3F3"/>
              </a:solidFill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FAD2E7-46F9-85D1-F634-450A14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32" b="21635"/>
          <a:stretch/>
        </p:blipFill>
        <p:spPr>
          <a:xfrm>
            <a:off x="24749136" y="682954"/>
            <a:ext cx="7807325" cy="43199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296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Calibri</vt:lpstr>
      <vt:lpstr>Tahoma</vt:lpstr>
      <vt:lpstr>Arial</vt:lpstr>
      <vt:lpstr>Estrutura padrão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Alves De Mendonça Cavalcante</dc:creator>
  <cp:lastModifiedBy>Bruna Bruna</cp:lastModifiedBy>
  <cp:revision>6</cp:revision>
  <dcterms:modified xsi:type="dcterms:W3CDTF">2023-07-28T01:33:11Z</dcterms:modified>
</cp:coreProperties>
</file>